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045DB-DBCC-4836-96BA-E28199F5FD5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CCEBE-A6B6-4B19-9996-6FF12EFA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04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CCEBE-A6B6-4B19-9996-6FF12EFA780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CCEBE-A6B6-4B19-9996-6FF12EFA780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557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CCEBE-A6B6-4B19-9996-6FF12EFA780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2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1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51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28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850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36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5430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140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53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06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6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60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76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3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53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3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92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6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E603BF-3B36-4090-9BDF-C13F8397B68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CAF04B6-1273-41A2-932E-AB56919D0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757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6376" y="923826"/>
            <a:ext cx="10982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КРАТКАЯ ПРЕЗЕНТАЦИЯ ОБРАЗОВАТЕЛЬНОЙ ПРОГРАММЫ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81666" y="2177592"/>
            <a:ext cx="8754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МУНИЦИПАЛЬНОГО ОБРАЗОВАТЕЛЬНОГО УЧРЕЖДЕНИЯ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 «ДЕТСКИЙ САД № 205»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7971" y="5203596"/>
            <a:ext cx="798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(ОП МДОУ  «ДЕТСКИЙ САД № 205»)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341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9118" y="409769"/>
            <a:ext cx="91628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МДОУ «Детский сад № 205»</a:t>
            </a:r>
          </a:p>
          <a:p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предназначена для работы с детьми раннего и дошкольного возраста с 1,5 до 7 лет, разработана на основе ФГОС ДО, утвержденного приказом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России от 17.10.2013 № 1155 в редакции приказа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России от 8 ноября 2022 г. № 955 (зарегистрирован в Минюсте России 6.02.2023 г., регистрационный № 72264) и ФОП ДО, утвержденной приказом Министерства просвещения РФ от 25.11.2022 № 1028 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Образовательная программа МДОУ «Детский сад № 205» принята на Педагогическом совете № 1 от 30.08.2023 и утверждена приказом заведующего № 03-03/52 от 30.08.2023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5036" y="161795"/>
            <a:ext cx="903087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Структура образовательной программы МДОУ «Детский сад № 205» включает: </a:t>
            </a:r>
          </a:p>
          <a:p>
            <a:r>
              <a:rPr lang="ru-RU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основные сведения,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 </a:t>
            </a:r>
            <a:r>
              <a:rPr lang="ru-RU" b="1" dirty="0" smtClean="0"/>
              <a:t>три раздела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– целевой, содержательный, организационный,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в каждом из которых предусмотрена обязательная часть и часть, формируемая участниками образовательных отношений, и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/>
              <a:t>дополнительный раздел – краткую презентацию Программы.</a:t>
            </a:r>
          </a:p>
          <a:p>
            <a:r>
              <a:rPr lang="ru-RU" b="1" dirty="0" smtClean="0"/>
              <a:t>Часть, формируемая участниками образовательных отношений, разработана с учетом парциальных программ: </a:t>
            </a:r>
          </a:p>
          <a:p>
            <a:endParaRPr lang="ru-RU" sz="1600" dirty="0" smtClean="0"/>
          </a:p>
          <a:p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itchFamily="34" charset="0"/>
              </a:rPr>
              <a:t> М.Ю. </a:t>
            </a: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Картушина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Логоритмика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для детей 5-7 лет» </a:t>
            </a:r>
            <a:b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А.М.Страунинг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«Росток» (ТРИЗ - РТВ)</a:t>
            </a:r>
          </a:p>
          <a:p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М.Л. Лазарев технология «Музыкотерапия»</a:t>
            </a:r>
          </a:p>
          <a:p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Е.Л. Мельникова «Технология проблемного диалога»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К.Ю. Белая «Формирование основ безопасности у дошкольников»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/>
          </a:p>
          <a:p>
            <a:r>
              <a:rPr lang="ru-RU" sz="2000" b="1" dirty="0" smtClean="0"/>
              <a:t>В содержательный раздел Программы входит 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рабочая программа воспитания,</a:t>
            </a:r>
            <a:r>
              <a:rPr lang="ru-RU" sz="2000" b="1" dirty="0" smtClean="0"/>
              <a:t> которая раскрывает задачи и направления воспитательной работы, предусматривает приобщение детей к российским традиционным духовным ценностям, правилам и нормам поведения в российском обществе</a:t>
            </a:r>
          </a:p>
        </p:txBody>
      </p:sp>
    </p:spTree>
    <p:extLst>
      <p:ext uri="{BB962C8B-B14F-4D97-AF65-F5344CB8AC3E}">
        <p14:creationId xmlns:p14="http://schemas.microsoft.com/office/powerpoint/2010/main" val="1934841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951" y="174099"/>
            <a:ext cx="113875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образовательной программы МДОУ «Детский сад № 205»:</a:t>
            </a:r>
          </a:p>
          <a:p>
            <a:pPr algn="ctr"/>
            <a:r>
              <a:rPr lang="ru-RU" sz="2000" dirty="0" smtClean="0"/>
              <a:t>разностороннее развитие </a:t>
            </a:r>
            <a:r>
              <a:rPr lang="ru-RU" sz="2000" dirty="0" err="1" smtClean="0"/>
              <a:t>ребѐнка</a:t>
            </a:r>
            <a:r>
              <a:rPr lang="ru-RU" sz="2000" dirty="0" smtClean="0"/>
              <a:t> в период дошкольного детства с </a:t>
            </a:r>
            <a:r>
              <a:rPr lang="ru-RU" sz="2000" dirty="0" err="1" smtClean="0"/>
              <a:t>учѐтом</a:t>
            </a:r>
            <a:r>
              <a:rPr lang="ru-RU" sz="2000" dirty="0" smtClean="0"/>
              <a:t>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</a:t>
            </a:r>
            <a:endParaRPr lang="ru-RU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7900" y="1497538"/>
            <a:ext cx="103034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          </a:t>
            </a:r>
            <a:r>
              <a:rPr lang="ru-RU" sz="2000" b="1" dirty="0" smtClean="0">
                <a:solidFill>
                  <a:srgbClr val="C00000"/>
                </a:solidFill>
              </a:rPr>
              <a:t>Задачи: </a:t>
            </a:r>
          </a:p>
          <a:p>
            <a:r>
              <a:rPr lang="ru-RU" dirty="0" smtClean="0"/>
              <a:t>• приобщение детей (в соответствии с возрастными особенностями) к базовым ценностям российского народа; </a:t>
            </a:r>
          </a:p>
          <a:p>
            <a:r>
              <a:rPr lang="ru-RU" dirty="0" smtClean="0"/>
              <a:t>• обеспечение развития физических, личностных, нравственных качеств и основ патриотизма, художественно-творческих способностей </a:t>
            </a:r>
            <a:r>
              <a:rPr lang="ru-RU" dirty="0" err="1" smtClean="0"/>
              <a:t>ребѐнка</a:t>
            </a:r>
            <a:r>
              <a:rPr lang="ru-RU" dirty="0" smtClean="0"/>
              <a:t>, его инициативности, самостоятельности и ответственности; </a:t>
            </a:r>
          </a:p>
          <a:p>
            <a:r>
              <a:rPr lang="ru-RU" dirty="0" smtClean="0"/>
              <a:t>• развитие интеллектуальных способностей детей в научно-техническом творчестве и формирование технической грамотности средствами игрового оборудования; </a:t>
            </a:r>
          </a:p>
          <a:p>
            <a:r>
              <a:rPr lang="ru-RU" dirty="0" smtClean="0"/>
              <a:t>• развитие устойчивого интереса к природе родного края, расширение объема знаний о родном крае – улице, районе, городе, области, социально-культурных и исторических объектах; </a:t>
            </a:r>
          </a:p>
          <a:p>
            <a:r>
              <a:rPr lang="ru-RU" dirty="0"/>
              <a:t> </a:t>
            </a:r>
            <a:r>
              <a:rPr lang="ru-RU" dirty="0" smtClean="0"/>
              <a:t>• обеспечение психолого-педагогической поддержки семьи и повышение компетентности родителей (законных представителей) охрана и укрепление физического и психического здоровья детей, в том числе их эмоционального благополучия.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5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7584" y="148002"/>
            <a:ext cx="965304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образовательной программы МДОУ «Детский сад № 205» представлено в виде следующих структурных единиц, представляющих определенные направления развития и образования детей (образовательные области):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  1. </a:t>
            </a:r>
            <a:r>
              <a:rPr lang="ru-RU" dirty="0" smtClean="0">
                <a:solidFill>
                  <a:srgbClr val="C00000"/>
                </a:solidFill>
              </a:rPr>
              <a:t>Социально-коммуникативное развитие </a:t>
            </a:r>
            <a:r>
              <a:rPr lang="ru-RU" dirty="0" smtClean="0"/>
              <a:t>направлено на формирование первичных ценностных представлений, воспитание способности к общению,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      2. </a:t>
            </a:r>
            <a:r>
              <a:rPr lang="ru-RU" dirty="0" smtClean="0">
                <a:solidFill>
                  <a:srgbClr val="C00000"/>
                </a:solidFill>
              </a:rPr>
              <a:t>Познавательное развитие </a:t>
            </a:r>
            <a:r>
              <a:rPr lang="ru-RU" dirty="0" smtClean="0"/>
              <a:t>предполагает развитие познавательных интересов, любознательности, интереса к учебной деятельности, развитие воображения, внимания, памяти, формирование элементарных естественнонаучных представлений.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     3. </a:t>
            </a:r>
            <a:r>
              <a:rPr lang="ru-RU" dirty="0" smtClean="0">
                <a:solidFill>
                  <a:schemeClr val="accent6"/>
                </a:solidFill>
              </a:rPr>
              <a:t>Речевое развитие </a:t>
            </a:r>
            <a:r>
              <a:rPr lang="ru-RU" dirty="0" smtClean="0"/>
              <a:t>направлено на совершенствование всех сторон речи, развитие речевого творчества, знакомство с книжной культурой, детской литературой.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     4. </a:t>
            </a:r>
            <a:r>
              <a:rPr lang="ru-RU" dirty="0" smtClean="0">
                <a:solidFill>
                  <a:schemeClr val="accent6"/>
                </a:solidFill>
              </a:rPr>
              <a:t>Художественно-эстетическое развитие </a:t>
            </a:r>
            <a:r>
              <a:rPr lang="ru-RU" dirty="0" smtClean="0"/>
              <a:t>направлено на приобщение к различным видам художественной деятельности, предполагает развитие эстетического восприятия, формирование понимания произведений искусства.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     5. </a:t>
            </a:r>
            <a:r>
              <a:rPr lang="ru-RU" dirty="0" smtClean="0">
                <a:solidFill>
                  <a:schemeClr val="accent6"/>
                </a:solidFill>
              </a:rPr>
              <a:t>Физическое развитие </a:t>
            </a:r>
            <a:r>
              <a:rPr lang="ru-RU" dirty="0" smtClean="0"/>
              <a:t>предполагает укрепление здоровья детей, гармоничное физическое развитие и приобщение к здоровому образу жизни.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76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402" y="197346"/>
            <a:ext cx="114441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образовательных областей зависит от возрастных и индивидуальных особенностей детей, определяется целями и задачами Программы и реализуется в различных видах деятельности: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раннем возрасте (1,5 – 3 года):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предметная деятельность, экспериментирование с материалами и веществами, ситуативно-деловое общение со взрослым и эмоционально-практическое со сверстниками под руководством взрослого, двигательная, игровая деятельность, речевая, изобразительная деятельность и конструирование из мелкого и крупного строительного материала, самообслуживание и элементарные трудовые действия, музыкальная деятельность.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ru-RU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дошкольном возрасте (3-8 лет):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игровая деятельность, общение со взрослым и сверстниками, речевая деятельность, познавательно-исследовательская деятельность и экспериментирование, изобразительная деятельность и конструирование, двигательная деятельность, элементарная трудовая деятельность, музыкальная деятельность.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300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682" y="401834"/>
            <a:ext cx="115761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 МДОУ «Детский сад № 205» предполагает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осуществление коррекционно-развивающей работы с детьми  с ограниченными возможностями здоровья, обусловленными </a:t>
            </a:r>
            <a:r>
              <a:rPr lang="ru-RU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тяжелыми нарушениями речи.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sz="2400" dirty="0" smtClean="0"/>
              <a:t>В соответствии с Федеральным Законом «Об образовании в РФ» от 29.12.2012 г. № 273-ФЗ и ФГОС ДО коррекционная развивающая работа с детьми с ОВЗ осуществляется в форме.</a:t>
            </a:r>
            <a:r>
              <a:rPr lang="ru-RU" sz="2400" dirty="0" smtClean="0">
                <a:solidFill>
                  <a:schemeClr val="accent6"/>
                </a:solidFill>
              </a:rPr>
              <a:t> инклюзивного образовани</a:t>
            </a:r>
            <a:r>
              <a:rPr lang="ru-RU" sz="2400" dirty="0" smtClean="0"/>
              <a:t>я</a:t>
            </a: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Психолого-педагогическое сопровождение обучающихся с ограниченными возможностями здоровья включает </a:t>
            </a:r>
            <a:r>
              <a:rPr lang="ru-RU" sz="2400" dirty="0" smtClean="0">
                <a:solidFill>
                  <a:srgbClr val="C00000"/>
                </a:solidFill>
              </a:rPr>
              <a:t>психолого-педагогическое обследование</a:t>
            </a:r>
            <a:r>
              <a:rPr lang="ru-RU" sz="2400" dirty="0" smtClean="0"/>
              <a:t>, проведение </a:t>
            </a:r>
            <a:r>
              <a:rPr lang="ru-RU" sz="2400" dirty="0" smtClean="0">
                <a:solidFill>
                  <a:schemeClr val="accent6"/>
                </a:solidFill>
              </a:rPr>
              <a:t>индивидуальных и групповых коррекционно-развивающих</a:t>
            </a:r>
            <a:r>
              <a:rPr lang="ru-RU" sz="2400" dirty="0" smtClean="0"/>
              <a:t> занятий, а также </a:t>
            </a:r>
            <a:r>
              <a:rPr lang="ru-RU" sz="2400" dirty="0" smtClean="0">
                <a:solidFill>
                  <a:schemeClr val="accent6"/>
                </a:solidFill>
              </a:rPr>
              <a:t>мониторинг динамики их развития</a:t>
            </a:r>
            <a:r>
              <a:rPr lang="ru-RU" sz="24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 Коррекционно-развивающую работу в Учреждении осуществляют </a:t>
            </a:r>
            <a:r>
              <a:rPr lang="ru-RU" sz="2400" dirty="0" smtClean="0">
                <a:solidFill>
                  <a:schemeClr val="accent6"/>
                </a:solidFill>
              </a:rPr>
              <a:t>учитель-логопед, педагог-психолог . </a:t>
            </a:r>
            <a:endParaRPr lang="ru-RU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3211" y="264746"/>
            <a:ext cx="933882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Главными целями взаимодействия педагогического коллектива Учреждения с семьями обучающихся дошкольного возраста являются: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детей; • обеспечение единства подходов к воспитанию и обучению детей в условиях Учреждения и семьи; повышение воспитательного потенциала семьи. </a:t>
            </a:r>
          </a:p>
          <a:p>
            <a:r>
              <a:rPr lang="ru-RU" sz="2000" dirty="0" smtClean="0">
                <a:solidFill>
                  <a:schemeClr val="accent6"/>
                </a:solidFill>
              </a:rPr>
              <a:t>Принципы взаимодействия с родителями: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/>
              <a:t>приоритет семьи в воспитании, обучении и развитии </a:t>
            </a:r>
            <a:r>
              <a:rPr lang="ru-RU" sz="2000" dirty="0" err="1" smtClean="0"/>
              <a:t>ребѐнка</a:t>
            </a:r>
            <a:r>
              <a:rPr lang="ru-RU" sz="2000" dirty="0" smtClean="0"/>
              <a:t>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открытость;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взаимное доверие, уважение и доброжелательность во взаимоотношениях педагогов и родителей (законных представителей);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 индивидуально-дифференцированный подход к каждой семье;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smtClean="0"/>
              <a:t> </a:t>
            </a:r>
            <a:r>
              <a:rPr lang="ru-RU" sz="2000" dirty="0" err="1" smtClean="0"/>
              <a:t>Возрастосообразность</a:t>
            </a:r>
            <a:r>
              <a:rPr lang="ru-RU" sz="2000" dirty="0" smtClean="0"/>
              <a:t>. </a:t>
            </a:r>
            <a:endParaRPr lang="ru-RU" sz="20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5860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216</TotalTime>
  <Words>806</Words>
  <Application>Microsoft Office PowerPoint</Application>
  <PresentationFormat>Широкоэкранный</PresentationFormat>
  <Paragraphs>54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12</cp:revision>
  <dcterms:created xsi:type="dcterms:W3CDTF">2025-01-07T14:17:07Z</dcterms:created>
  <dcterms:modified xsi:type="dcterms:W3CDTF">2025-01-07T17:53:37Z</dcterms:modified>
</cp:coreProperties>
</file>